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32" r:id="rId5"/>
  </p:sldMasterIdLst>
  <p:sldIdLst>
    <p:sldId id="256" r:id="rId6"/>
    <p:sldId id="258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6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4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8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2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00728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381291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82880" y="502615"/>
            <a:ext cx="2007360" cy="709994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502615"/>
            <a:ext cx="5888160" cy="709994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283167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3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2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7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2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B9E1D-CB71-478D-B20C-7ACC2A13C05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7884751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84DBF-684D-42A2-A4EE-B0F0BDB7C52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2256355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6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1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37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38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29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75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218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67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4FF2D-23CD-4A60-89B8-379D583D2C3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1281106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6481" y="1604331"/>
            <a:ext cx="4044960" cy="4526396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9680" y="1604331"/>
            <a:ext cx="4046400" cy="4526396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09C53-C782-401F-956A-BC6105B0DAE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5896180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2" y="275073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597" indent="0">
              <a:buNone/>
              <a:defRPr sz="1800" b="1"/>
            </a:lvl2pPr>
            <a:lvl3pPr marL="829194" indent="0">
              <a:buNone/>
              <a:defRPr sz="1600" b="1"/>
            </a:lvl3pPr>
            <a:lvl4pPr marL="1243791" indent="0">
              <a:buNone/>
              <a:defRPr sz="1500" b="1"/>
            </a:lvl4pPr>
            <a:lvl5pPr marL="1658388" indent="0">
              <a:buNone/>
              <a:defRPr sz="1500" b="1"/>
            </a:lvl5pPr>
            <a:lvl6pPr marL="2072986" indent="0">
              <a:buNone/>
              <a:defRPr sz="1500" b="1"/>
            </a:lvl6pPr>
            <a:lvl7pPr marL="2487583" indent="0">
              <a:buNone/>
              <a:defRPr sz="1500" b="1"/>
            </a:lvl7pPr>
            <a:lvl8pPr marL="2902180" indent="0">
              <a:buNone/>
              <a:defRPr sz="1500" b="1"/>
            </a:lvl8pPr>
            <a:lvl9pPr marL="3316777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2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597" indent="0">
              <a:buNone/>
              <a:defRPr sz="1800" b="1"/>
            </a:lvl2pPr>
            <a:lvl3pPr marL="829194" indent="0">
              <a:buNone/>
              <a:defRPr sz="1600" b="1"/>
            </a:lvl3pPr>
            <a:lvl4pPr marL="1243791" indent="0">
              <a:buNone/>
              <a:defRPr sz="1500" b="1"/>
            </a:lvl4pPr>
            <a:lvl5pPr marL="1658388" indent="0">
              <a:buNone/>
              <a:defRPr sz="1500" b="1"/>
            </a:lvl5pPr>
            <a:lvl6pPr marL="2072986" indent="0">
              <a:buNone/>
              <a:defRPr sz="1500" b="1"/>
            </a:lvl6pPr>
            <a:lvl7pPr marL="2487583" indent="0">
              <a:buNone/>
              <a:defRPr sz="1500" b="1"/>
            </a:lvl7pPr>
            <a:lvl8pPr marL="2902180" indent="0">
              <a:buNone/>
              <a:defRPr sz="1500" b="1"/>
            </a:lvl8pPr>
            <a:lvl9pPr marL="3316777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442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52551-E9E4-4578-8D60-68E5439C8B8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2890714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6F32C-F585-477F-A3F2-8CE2021B666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7607307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A0032-2011-49ED-B5FC-09F46A2B656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7851964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24" y="273632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4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597" indent="0">
              <a:buNone/>
              <a:defRPr sz="1100"/>
            </a:lvl2pPr>
            <a:lvl3pPr marL="829194" indent="0">
              <a:buNone/>
              <a:defRPr sz="900"/>
            </a:lvl3pPr>
            <a:lvl4pPr marL="1243791" indent="0">
              <a:buNone/>
              <a:defRPr sz="800"/>
            </a:lvl4pPr>
            <a:lvl5pPr marL="1658388" indent="0">
              <a:buNone/>
              <a:defRPr sz="800"/>
            </a:lvl5pPr>
            <a:lvl6pPr marL="2072986" indent="0">
              <a:buNone/>
              <a:defRPr sz="800"/>
            </a:lvl6pPr>
            <a:lvl7pPr marL="2487583" indent="0">
              <a:buNone/>
              <a:defRPr sz="800"/>
            </a:lvl7pPr>
            <a:lvl8pPr marL="2902180" indent="0">
              <a:buNone/>
              <a:defRPr sz="800"/>
            </a:lvl8pPr>
            <a:lvl9pPr marL="331677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DCD2A-6BFD-4738-AC69-6AB56CD69917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087980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441060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4" y="4800026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4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597" indent="0">
              <a:buNone/>
              <a:defRPr sz="2500"/>
            </a:lvl2pPr>
            <a:lvl3pPr marL="829194" indent="0">
              <a:buNone/>
              <a:defRPr sz="2200"/>
            </a:lvl3pPr>
            <a:lvl4pPr marL="1243791" indent="0">
              <a:buNone/>
              <a:defRPr sz="1800"/>
            </a:lvl4pPr>
            <a:lvl5pPr marL="1658388" indent="0">
              <a:buNone/>
              <a:defRPr sz="1800"/>
            </a:lvl5pPr>
            <a:lvl6pPr marL="2072986" indent="0">
              <a:buNone/>
              <a:defRPr sz="1800"/>
            </a:lvl6pPr>
            <a:lvl7pPr marL="2487583" indent="0">
              <a:buNone/>
              <a:defRPr sz="1800"/>
            </a:lvl7pPr>
            <a:lvl8pPr marL="2902180" indent="0">
              <a:buNone/>
              <a:defRPr sz="1800"/>
            </a:lvl8pPr>
            <a:lvl9pPr marL="3316777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4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597" indent="0">
              <a:buNone/>
              <a:defRPr sz="1100"/>
            </a:lvl2pPr>
            <a:lvl3pPr marL="829194" indent="0">
              <a:buNone/>
              <a:defRPr sz="900"/>
            </a:lvl3pPr>
            <a:lvl4pPr marL="1243791" indent="0">
              <a:buNone/>
              <a:defRPr sz="800"/>
            </a:lvl4pPr>
            <a:lvl5pPr marL="1658388" indent="0">
              <a:buNone/>
              <a:defRPr sz="800"/>
            </a:lvl5pPr>
            <a:lvl6pPr marL="2072986" indent="0">
              <a:buNone/>
              <a:defRPr sz="800"/>
            </a:lvl6pPr>
            <a:lvl7pPr marL="2487583" indent="0">
              <a:buNone/>
              <a:defRPr sz="800"/>
            </a:lvl7pPr>
            <a:lvl8pPr marL="2902180" indent="0">
              <a:buNone/>
              <a:defRPr sz="800"/>
            </a:lvl8pPr>
            <a:lvl9pPr marL="331677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2A66F-F290-4E58-986B-E15407563D5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9320882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58B35-1230-4ED9-BB5E-3FFDF103BC7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594520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760" y="273632"/>
            <a:ext cx="2056320" cy="58570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0" y="273632"/>
            <a:ext cx="6035040" cy="585709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4E1D6-2B72-41D2-ACED-4837C888AEC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7861626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4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8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3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695988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813372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4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417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90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36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835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30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78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12936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8560" y="1795869"/>
            <a:ext cx="3686400" cy="580669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43200" y="1795869"/>
            <a:ext cx="3686400" cy="580669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201844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02538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758129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19534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4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6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3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404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7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341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80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278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746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366081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135551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853143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022710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82880" y="502614"/>
            <a:ext cx="2007360" cy="709994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502614"/>
            <a:ext cx="5888160" cy="709994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20442"/>
      </p:ext>
    </p:extLst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4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9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4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58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73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87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02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17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B5BE0-9993-492A-8D46-5D207210569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7875110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1EC21-B9B0-4296-814A-DDD3BA0E9CA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2983599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5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4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92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4392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5856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732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8784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0248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1712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F500F-55E1-4E04-81DC-57BC2905E3A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7731193"/>
      </p:ext>
    </p:extLst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6481" y="1604331"/>
            <a:ext cx="4044960" cy="4526396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9680" y="1604331"/>
            <a:ext cx="4046400" cy="4526396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C99AD-16BD-44E7-9141-CAC4F2395A8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4645536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2" y="275072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40" indent="0">
              <a:buNone/>
              <a:defRPr sz="1800" b="1"/>
            </a:lvl2pPr>
            <a:lvl3pPr marL="829280" indent="0">
              <a:buNone/>
              <a:defRPr sz="1600" b="1"/>
            </a:lvl3pPr>
            <a:lvl4pPr marL="1243920" indent="0">
              <a:buNone/>
              <a:defRPr sz="1500" b="1"/>
            </a:lvl4pPr>
            <a:lvl5pPr marL="1658560" indent="0">
              <a:buNone/>
              <a:defRPr sz="1500" b="1"/>
            </a:lvl5pPr>
            <a:lvl6pPr marL="2073201" indent="0">
              <a:buNone/>
              <a:defRPr sz="1500" b="1"/>
            </a:lvl6pPr>
            <a:lvl7pPr marL="2487841" indent="0">
              <a:buNone/>
              <a:defRPr sz="1500" b="1"/>
            </a:lvl7pPr>
            <a:lvl8pPr marL="2902481" indent="0">
              <a:buNone/>
              <a:defRPr sz="1500" b="1"/>
            </a:lvl8pPr>
            <a:lvl9pPr marL="3317121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2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40" indent="0">
              <a:buNone/>
              <a:defRPr sz="1800" b="1"/>
            </a:lvl2pPr>
            <a:lvl3pPr marL="829280" indent="0">
              <a:buNone/>
              <a:defRPr sz="1600" b="1"/>
            </a:lvl3pPr>
            <a:lvl4pPr marL="1243920" indent="0">
              <a:buNone/>
              <a:defRPr sz="1500" b="1"/>
            </a:lvl4pPr>
            <a:lvl5pPr marL="1658560" indent="0">
              <a:buNone/>
              <a:defRPr sz="1500" b="1"/>
            </a:lvl5pPr>
            <a:lvl6pPr marL="2073201" indent="0">
              <a:buNone/>
              <a:defRPr sz="1500" b="1"/>
            </a:lvl6pPr>
            <a:lvl7pPr marL="2487841" indent="0">
              <a:buNone/>
              <a:defRPr sz="1500" b="1"/>
            </a:lvl7pPr>
            <a:lvl8pPr marL="2902481" indent="0">
              <a:buNone/>
              <a:defRPr sz="1500" b="1"/>
            </a:lvl8pPr>
            <a:lvl9pPr marL="3317121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442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1F220-7723-490B-B596-E2FD98E3CD5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6625826"/>
      </p:ext>
    </p:extLst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E81A5-1DF7-4D69-B85E-59FA3CBD017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689537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8560" y="1795869"/>
            <a:ext cx="3686400" cy="580669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43200" y="1795869"/>
            <a:ext cx="3686400" cy="580669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47536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67BCF-62D3-4505-8D29-093BAFABBB1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30884"/>
      </p:ext>
    </p:extLst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23" y="273631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3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640" indent="0">
              <a:buNone/>
              <a:defRPr sz="1100"/>
            </a:lvl2pPr>
            <a:lvl3pPr marL="829280" indent="0">
              <a:buNone/>
              <a:defRPr sz="900"/>
            </a:lvl3pPr>
            <a:lvl4pPr marL="1243920" indent="0">
              <a:buNone/>
              <a:defRPr sz="800"/>
            </a:lvl4pPr>
            <a:lvl5pPr marL="1658560" indent="0">
              <a:buNone/>
              <a:defRPr sz="800"/>
            </a:lvl5pPr>
            <a:lvl6pPr marL="2073201" indent="0">
              <a:buNone/>
              <a:defRPr sz="800"/>
            </a:lvl6pPr>
            <a:lvl7pPr marL="2487841" indent="0">
              <a:buNone/>
              <a:defRPr sz="800"/>
            </a:lvl7pPr>
            <a:lvl8pPr marL="2902481" indent="0">
              <a:buNone/>
              <a:defRPr sz="800"/>
            </a:lvl8pPr>
            <a:lvl9pPr marL="3317121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30BBC-DEAB-45A5-A8CB-A17D1DB03D6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2496968"/>
      </p:ext>
    </p:extLst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3" y="4800026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3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640" indent="0">
              <a:buNone/>
              <a:defRPr sz="2500"/>
            </a:lvl2pPr>
            <a:lvl3pPr marL="829280" indent="0">
              <a:buNone/>
              <a:defRPr sz="2200"/>
            </a:lvl3pPr>
            <a:lvl4pPr marL="1243920" indent="0">
              <a:buNone/>
              <a:defRPr sz="1800"/>
            </a:lvl4pPr>
            <a:lvl5pPr marL="1658560" indent="0">
              <a:buNone/>
              <a:defRPr sz="1800"/>
            </a:lvl5pPr>
            <a:lvl6pPr marL="2073201" indent="0">
              <a:buNone/>
              <a:defRPr sz="1800"/>
            </a:lvl6pPr>
            <a:lvl7pPr marL="2487841" indent="0">
              <a:buNone/>
              <a:defRPr sz="1800"/>
            </a:lvl7pPr>
            <a:lvl8pPr marL="2902481" indent="0">
              <a:buNone/>
              <a:defRPr sz="1800"/>
            </a:lvl8pPr>
            <a:lvl9pPr marL="3317121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3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640" indent="0">
              <a:buNone/>
              <a:defRPr sz="1100"/>
            </a:lvl2pPr>
            <a:lvl3pPr marL="829280" indent="0">
              <a:buNone/>
              <a:defRPr sz="900"/>
            </a:lvl3pPr>
            <a:lvl4pPr marL="1243920" indent="0">
              <a:buNone/>
              <a:defRPr sz="800"/>
            </a:lvl4pPr>
            <a:lvl5pPr marL="1658560" indent="0">
              <a:buNone/>
              <a:defRPr sz="800"/>
            </a:lvl5pPr>
            <a:lvl6pPr marL="2073201" indent="0">
              <a:buNone/>
              <a:defRPr sz="800"/>
            </a:lvl6pPr>
            <a:lvl7pPr marL="2487841" indent="0">
              <a:buNone/>
              <a:defRPr sz="800"/>
            </a:lvl7pPr>
            <a:lvl8pPr marL="2902481" indent="0">
              <a:buNone/>
              <a:defRPr sz="800"/>
            </a:lvl8pPr>
            <a:lvl9pPr marL="3317121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9C915-8D2A-4297-9006-9AEEAD305C3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7293891"/>
      </p:ext>
    </p:extLst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1F0F8-4A00-47F2-8886-FDF96935DBF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1670072"/>
      </p:ext>
    </p:extLst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760" y="273631"/>
            <a:ext cx="2056320" cy="58570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0" y="273631"/>
            <a:ext cx="6035040" cy="585709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3F28B-C410-424D-A220-D50A991522F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0516554"/>
      </p:ext>
    </p:extLst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2" y="275071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3" indent="0">
              <a:buNone/>
              <a:defRPr sz="1800" b="1"/>
            </a:lvl2pPr>
            <a:lvl3pPr marL="829366" indent="0">
              <a:buNone/>
              <a:defRPr sz="1600" b="1"/>
            </a:lvl3pPr>
            <a:lvl4pPr marL="1244049" indent="0">
              <a:buNone/>
              <a:defRPr sz="1500" b="1"/>
            </a:lvl4pPr>
            <a:lvl5pPr marL="1658732" indent="0">
              <a:buNone/>
              <a:defRPr sz="1500" b="1"/>
            </a:lvl5pPr>
            <a:lvl6pPr marL="2073416" indent="0">
              <a:buNone/>
              <a:defRPr sz="1500" b="1"/>
            </a:lvl6pPr>
            <a:lvl7pPr marL="2488099" indent="0">
              <a:buNone/>
              <a:defRPr sz="1500" b="1"/>
            </a:lvl7pPr>
            <a:lvl8pPr marL="2902782" indent="0">
              <a:buNone/>
              <a:defRPr sz="1500" b="1"/>
            </a:lvl8pPr>
            <a:lvl9pPr marL="3317465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2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3" indent="0">
              <a:buNone/>
              <a:defRPr sz="1800" b="1"/>
            </a:lvl2pPr>
            <a:lvl3pPr marL="829366" indent="0">
              <a:buNone/>
              <a:defRPr sz="1600" b="1"/>
            </a:lvl3pPr>
            <a:lvl4pPr marL="1244049" indent="0">
              <a:buNone/>
              <a:defRPr sz="1500" b="1"/>
            </a:lvl4pPr>
            <a:lvl5pPr marL="1658732" indent="0">
              <a:buNone/>
              <a:defRPr sz="1500" b="1"/>
            </a:lvl5pPr>
            <a:lvl6pPr marL="2073416" indent="0">
              <a:buNone/>
              <a:defRPr sz="1500" b="1"/>
            </a:lvl6pPr>
            <a:lvl7pPr marL="2488099" indent="0">
              <a:buNone/>
              <a:defRPr sz="1500" b="1"/>
            </a:lvl7pPr>
            <a:lvl8pPr marL="2902782" indent="0">
              <a:buNone/>
              <a:defRPr sz="1500" b="1"/>
            </a:lvl8pPr>
            <a:lvl9pPr marL="3317465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442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946382"/>
      </p:ext>
    </p:extLst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44803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77449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22" y="273630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2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683" indent="0">
              <a:buNone/>
              <a:defRPr sz="1100"/>
            </a:lvl2pPr>
            <a:lvl3pPr marL="829366" indent="0">
              <a:buNone/>
              <a:defRPr sz="900"/>
            </a:lvl3pPr>
            <a:lvl4pPr marL="1244049" indent="0">
              <a:buNone/>
              <a:defRPr sz="800"/>
            </a:lvl4pPr>
            <a:lvl5pPr marL="1658732" indent="0">
              <a:buNone/>
              <a:defRPr sz="800"/>
            </a:lvl5pPr>
            <a:lvl6pPr marL="2073416" indent="0">
              <a:buNone/>
              <a:defRPr sz="800"/>
            </a:lvl6pPr>
            <a:lvl7pPr marL="2488099" indent="0">
              <a:buNone/>
              <a:defRPr sz="800"/>
            </a:lvl7pPr>
            <a:lvl8pPr marL="2902782" indent="0">
              <a:buNone/>
              <a:defRPr sz="800"/>
            </a:lvl8pPr>
            <a:lvl9pPr marL="331746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715159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2" y="4800026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2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683" indent="0">
              <a:buNone/>
              <a:defRPr sz="2500"/>
            </a:lvl2pPr>
            <a:lvl3pPr marL="829366" indent="0">
              <a:buNone/>
              <a:defRPr sz="2200"/>
            </a:lvl3pPr>
            <a:lvl4pPr marL="1244049" indent="0">
              <a:buNone/>
              <a:defRPr sz="1800"/>
            </a:lvl4pPr>
            <a:lvl5pPr marL="1658732" indent="0">
              <a:buNone/>
              <a:defRPr sz="1800"/>
            </a:lvl5pPr>
            <a:lvl6pPr marL="2073416" indent="0">
              <a:buNone/>
              <a:defRPr sz="1800"/>
            </a:lvl6pPr>
            <a:lvl7pPr marL="2488099" indent="0">
              <a:buNone/>
              <a:defRPr sz="1800"/>
            </a:lvl7pPr>
            <a:lvl8pPr marL="2902782" indent="0">
              <a:buNone/>
              <a:defRPr sz="1800"/>
            </a:lvl8pPr>
            <a:lvl9pPr marL="3317465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2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683" indent="0">
              <a:buNone/>
              <a:defRPr sz="1100"/>
            </a:lvl2pPr>
            <a:lvl3pPr marL="829366" indent="0">
              <a:buNone/>
              <a:defRPr sz="900"/>
            </a:lvl3pPr>
            <a:lvl4pPr marL="1244049" indent="0">
              <a:buNone/>
              <a:defRPr sz="800"/>
            </a:lvl4pPr>
            <a:lvl5pPr marL="1658732" indent="0">
              <a:buNone/>
              <a:defRPr sz="800"/>
            </a:lvl5pPr>
            <a:lvl6pPr marL="2073416" indent="0">
              <a:buNone/>
              <a:defRPr sz="800"/>
            </a:lvl6pPr>
            <a:lvl7pPr marL="2488099" indent="0">
              <a:buNone/>
              <a:defRPr sz="800"/>
            </a:lvl7pPr>
            <a:lvl8pPr marL="2902782" indent="0">
              <a:buNone/>
              <a:defRPr sz="800"/>
            </a:lvl8pPr>
            <a:lvl9pPr marL="331746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20360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6480" y="502613"/>
            <a:ext cx="8033760" cy="114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altLang="ru-RU" smtClean="0"/>
          </a:p>
        </p:txBody>
      </p:sp>
      <p:sp>
        <p:nvSpPr>
          <p:cNvPr id="2051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718560" y="1795869"/>
            <a:ext cx="7511040" cy="58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de-DE" altLang="ru-RU" smtClean="0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89602" y="5823971"/>
            <a:ext cx="2129760" cy="4723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0" marR="0" lvl="0" indent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de-DE" sz="13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7680" y="5823971"/>
            <a:ext cx="2897280" cy="4723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0" marR="0" lvl="0" indent="0" algn="ct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de-DE" sz="13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425282" y="5823971"/>
            <a:ext cx="2129760" cy="4723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0" marR="0" lvl="0" indent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de-DE" sz="13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de-DE" sz="4000" b="1">
          <a:solidFill>
            <a:schemeClr val="tx2"/>
          </a:solidFill>
          <a:latin typeface="Albany" pitchFamily="18"/>
          <a:cs typeface="Tahoma" pitchFamily="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5pPr>
      <a:lvl6pPr marL="414683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6pPr>
      <a:lvl7pPr marL="829366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7pPr>
      <a:lvl8pPr marL="1244049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8pPr>
      <a:lvl9pPr marL="1658732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9pPr>
    </p:titleStyle>
    <p:bodyStyle>
      <a:lvl1pPr algn="l" rtl="0" eaLnBrk="1" fontAlgn="base" hangingPunct="1">
        <a:spcBef>
          <a:spcPct val="0"/>
        </a:spcBef>
        <a:spcAft>
          <a:spcPts val="1282"/>
        </a:spcAft>
        <a:defRPr lang="de-DE" sz="2900">
          <a:solidFill>
            <a:srgbClr val="000080"/>
          </a:solidFill>
          <a:latin typeface="Albany" pitchFamily="18"/>
          <a:cs typeface="Tahoma" pitchFamily="2"/>
        </a:defRPr>
      </a:lvl1pPr>
      <a:lvl2pPr marL="673860" indent="-259178" algn="l" rtl="0" eaLnBrk="1" fontAlgn="base" hangingPunct="1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Arial" pitchFamily="34" charset="0"/>
          <a:cs typeface="Tahoma" pitchFamily="34" charset="0"/>
        </a:defRPr>
      </a:lvl2pPr>
      <a:lvl3pPr marL="1036707" indent="-207341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pitchFamily="34" charset="0"/>
          <a:cs typeface="Tahoma" pitchFamily="34" charset="0"/>
        </a:defRPr>
      </a:lvl3pPr>
      <a:lvl4pPr marL="1451391" indent="-207341" algn="l" rtl="0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4pPr>
      <a:lvl5pPr marL="1866074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5pPr>
      <a:lvl6pPr marL="2280758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6pPr>
      <a:lvl7pPr marL="2695440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7pPr>
      <a:lvl8pPr marL="3110124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8pPr>
      <a:lvl9pPr marL="3524806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6480" y="273631"/>
            <a:ext cx="8229600" cy="114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1027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456480" y="1604331"/>
            <a:ext cx="8229600" cy="4526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6480" y="6247376"/>
            <a:ext cx="2131200" cy="47381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x-none" sz="1300" kern="12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7680" y="6247376"/>
            <a:ext cx="2897280" cy="47381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ct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x-none" sz="1300" kern="12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6320" y="6247376"/>
            <a:ext cx="2129760" cy="47381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x-none" sz="1300" kern="12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fld id="{1A50D7F0-74C3-42D7-8126-2FBEE8FE475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x-none" sz="4000" kern="1200">
          <a:solidFill>
            <a:schemeClr val="tx2"/>
          </a:solidFill>
          <a:latin typeface="Arial" pitchFamily="18"/>
          <a:cs typeface="Tahoma" pitchFamily="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5pPr>
      <a:lvl6pPr marL="41464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6pPr>
      <a:lvl7pPr marL="82928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7pPr>
      <a:lvl8pPr marL="124392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8pPr>
      <a:lvl9pPr marL="165856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9pPr>
    </p:titleStyle>
    <p:bodyStyle>
      <a:lvl1pPr algn="l" rtl="0" eaLnBrk="1" fontAlgn="base" hangingPunct="1">
        <a:spcBef>
          <a:spcPct val="0"/>
        </a:spcBef>
        <a:spcAft>
          <a:spcPts val="1282"/>
        </a:spcAft>
        <a:defRPr lang="x-none" sz="2900" kern="1200">
          <a:solidFill>
            <a:schemeClr val="tx1"/>
          </a:solidFill>
          <a:latin typeface="Arial" pitchFamily="18"/>
          <a:cs typeface="Tahoma" pitchFamily="2"/>
        </a:defRPr>
      </a:lvl1pPr>
      <a:lvl2pPr marL="673790" indent="-259151" algn="l" rtl="0" eaLnBrk="1" fontAlgn="base" hangingPunct="1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Arial" pitchFamily="34" charset="0"/>
          <a:cs typeface="Tahoma" pitchFamily="34" charset="0"/>
        </a:defRPr>
      </a:lvl2pPr>
      <a:lvl3pPr marL="1036599" indent="-20732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pitchFamily="34" charset="0"/>
          <a:cs typeface="Tahoma" pitchFamily="34" charset="0"/>
        </a:defRPr>
      </a:lvl3pPr>
      <a:lvl4pPr marL="1451240" indent="-207320" algn="l" rtl="0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4pPr>
      <a:lvl5pPr marL="1865880" indent="-20732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5pPr>
      <a:lvl6pPr marL="2280522" indent="-20732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6pPr>
      <a:lvl7pPr marL="2695161" indent="-20732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7pPr>
      <a:lvl8pPr marL="3109802" indent="-20732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8pPr>
      <a:lvl9pPr marL="3524441" indent="-20732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9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6480" y="502613"/>
            <a:ext cx="8033760" cy="114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altLang="ru-RU" smtClean="0"/>
          </a:p>
        </p:txBody>
      </p:sp>
      <p:sp>
        <p:nvSpPr>
          <p:cNvPr id="2051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718560" y="1795869"/>
            <a:ext cx="7511040" cy="58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de-DE" altLang="ru-RU" smtClean="0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89601" y="5823971"/>
            <a:ext cx="2129760" cy="4723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0" marR="0" lvl="0" indent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de-DE" sz="13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7680" y="5823971"/>
            <a:ext cx="2897280" cy="4723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0" marR="0" lvl="0" indent="0" algn="ct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de-DE" sz="13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425281" y="5823971"/>
            <a:ext cx="2129760" cy="4723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0" marR="0" lvl="0" indent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de-DE" sz="13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de-DE" sz="4000" b="1">
          <a:solidFill>
            <a:schemeClr val="tx2"/>
          </a:solidFill>
          <a:latin typeface="Albany" pitchFamily="18"/>
          <a:cs typeface="Tahoma" pitchFamily="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5pPr>
      <a:lvl6pPr marL="414726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6pPr>
      <a:lvl7pPr marL="829452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7pPr>
      <a:lvl8pPr marL="1244178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8pPr>
      <a:lvl9pPr marL="1658904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lbany"/>
          <a:cs typeface="Tahoma" pitchFamily="34" charset="0"/>
        </a:defRPr>
      </a:lvl9pPr>
    </p:titleStyle>
    <p:bodyStyle>
      <a:lvl1pPr algn="l" rtl="0" eaLnBrk="1" fontAlgn="base" hangingPunct="1">
        <a:spcBef>
          <a:spcPct val="0"/>
        </a:spcBef>
        <a:spcAft>
          <a:spcPts val="1282"/>
        </a:spcAft>
        <a:defRPr lang="de-DE" sz="2900">
          <a:solidFill>
            <a:srgbClr val="000080"/>
          </a:solidFill>
          <a:latin typeface="Albany" pitchFamily="18"/>
          <a:cs typeface="Tahoma" pitchFamily="2"/>
        </a:defRPr>
      </a:lvl1pPr>
      <a:lvl2pPr marL="673930" indent="-259204" algn="l" rtl="0" eaLnBrk="1" fontAlgn="base" hangingPunct="1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Arial" pitchFamily="34" charset="0"/>
          <a:cs typeface="Tahoma" pitchFamily="34" charset="0"/>
        </a:defRPr>
      </a:lvl2pPr>
      <a:lvl3pPr marL="1036815" indent="-207363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pitchFamily="34" charset="0"/>
          <a:cs typeface="Tahoma" pitchFamily="34" charset="0"/>
        </a:defRPr>
      </a:lvl3pPr>
      <a:lvl4pPr marL="1451541" indent="-207363" algn="l" rtl="0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4pPr>
      <a:lvl5pPr marL="1866268" indent="-207363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5pPr>
      <a:lvl6pPr marL="2280994" indent="-207363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6pPr>
      <a:lvl7pPr marL="2695720" indent="-207363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7pPr>
      <a:lvl8pPr marL="3110446" indent="-207363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8pPr>
      <a:lvl9pPr marL="3525172" indent="-207363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9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6480" y="273630"/>
            <a:ext cx="8229600" cy="114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1027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456480" y="1604330"/>
            <a:ext cx="8229600" cy="4526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6480" y="6247376"/>
            <a:ext cx="2131200" cy="47381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x-none" sz="1300" kern="12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7680" y="6247376"/>
            <a:ext cx="2897280" cy="47381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ct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x-none" sz="1300" kern="12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6320" y="6247376"/>
            <a:ext cx="2129760" cy="47381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x-none" sz="1300" kern="1200" smtClean="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fld id="{BAF2284E-2982-426F-85F1-1FB705FD056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x-none" sz="4000" kern="1200">
          <a:solidFill>
            <a:schemeClr val="tx2"/>
          </a:solidFill>
          <a:latin typeface="Arial" pitchFamily="18"/>
          <a:cs typeface="Tahoma" pitchFamily="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5pPr>
      <a:lvl6pPr marL="414683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6pPr>
      <a:lvl7pPr marL="829366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7pPr>
      <a:lvl8pPr marL="1244049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8pPr>
      <a:lvl9pPr marL="1658732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Tahoma" pitchFamily="34" charset="0"/>
        </a:defRPr>
      </a:lvl9pPr>
    </p:titleStyle>
    <p:bodyStyle>
      <a:lvl1pPr algn="l" rtl="0" eaLnBrk="1" fontAlgn="base" hangingPunct="1">
        <a:spcBef>
          <a:spcPct val="0"/>
        </a:spcBef>
        <a:spcAft>
          <a:spcPts val="1282"/>
        </a:spcAft>
        <a:defRPr lang="x-none" sz="2900" kern="1200">
          <a:solidFill>
            <a:schemeClr val="tx1"/>
          </a:solidFill>
          <a:latin typeface="Arial" pitchFamily="18"/>
          <a:cs typeface="Tahoma" pitchFamily="2"/>
        </a:defRPr>
      </a:lvl1pPr>
      <a:lvl2pPr marL="673860" indent="-259178" algn="l" rtl="0" eaLnBrk="1" fontAlgn="base" hangingPunct="1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Arial" pitchFamily="34" charset="0"/>
          <a:cs typeface="Tahoma" pitchFamily="34" charset="0"/>
        </a:defRPr>
      </a:lvl2pPr>
      <a:lvl3pPr marL="1036707" indent="-207341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pitchFamily="34" charset="0"/>
          <a:cs typeface="Tahoma" pitchFamily="34" charset="0"/>
        </a:defRPr>
      </a:lvl3pPr>
      <a:lvl4pPr marL="1451391" indent="-207341" algn="l" rtl="0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4pPr>
      <a:lvl5pPr marL="1866074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5pPr>
      <a:lvl6pPr marL="2280758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6pPr>
      <a:lvl7pPr marL="2695440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7pPr>
      <a:lvl8pPr marL="3110124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8pPr>
      <a:lvl9pPr marL="3524806" indent="-207341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" pitchFamily="34" charset="0"/>
          <a:cs typeface="Tahoma" pitchFamily="34" charset="0"/>
        </a:defRPr>
      </a:lvl9pPr>
    </p:bodyStyle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A291DFA-E9DB-465D-A527-6EFC8BFE7510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E3F52F3-982C-41E1-B544-BCE6CCDA4EE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77240" y="476672"/>
            <a:ext cx="7543800" cy="1512168"/>
          </a:xfrm>
        </p:spPr>
        <p:txBody>
          <a:bodyPr anchor="t"/>
          <a:lstStyle/>
          <a:p>
            <a:r>
              <a:rPr lang="en-US" dirty="0" smtClean="0"/>
              <a:t>My </a:t>
            </a:r>
            <a:r>
              <a:rPr lang="en-US" dirty="0" err="1" smtClean="0"/>
              <a:t>home.Furniture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 flipV="1">
            <a:off x="971600" y="2420888"/>
            <a:ext cx="7344816" cy="396043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D:\дом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08" y="2348880"/>
            <a:ext cx="770100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337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your books at page 26, please!</a:t>
            </a:r>
            <a:endParaRPr lang="ru-RU" dirty="0"/>
          </a:p>
        </p:txBody>
      </p:sp>
      <p:pic>
        <p:nvPicPr>
          <p:cNvPr id="10242" name="Picture 2" descr="D:\дом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870" y="685800"/>
            <a:ext cx="541946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387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физр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08911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93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this?- It’s table</a:t>
            </a:r>
            <a:endParaRPr lang="ru-RU" dirty="0"/>
          </a:p>
        </p:txBody>
      </p:sp>
      <p:pic>
        <p:nvPicPr>
          <p:cNvPr id="12291" name="Picture 3" descr="D:\стол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48680"/>
            <a:ext cx="590465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21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221088"/>
            <a:ext cx="7565464" cy="1570112"/>
          </a:xfrm>
        </p:spPr>
        <p:txBody>
          <a:bodyPr anchor="t"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What’s this?- It’s a radio.</a:t>
            </a:r>
            <a:endParaRPr lang="ru-RU" dirty="0"/>
          </a:p>
        </p:txBody>
      </p:sp>
      <p:pic>
        <p:nvPicPr>
          <p:cNvPr id="13314" name="Picture 2" descr="D:\радио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5472608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422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87624" y="685801"/>
            <a:ext cx="7041976" cy="3103239"/>
          </a:xfrm>
        </p:spPr>
        <p:txBody>
          <a:bodyPr anchor="t">
            <a:normAutofit/>
          </a:bodyPr>
          <a:lstStyle/>
          <a:p>
            <a:pPr marL="18288" indent="0">
              <a:buNone/>
            </a:pPr>
            <a:r>
              <a:rPr lang="en-US" sz="8000" dirty="0" smtClean="0">
                <a:latin typeface="Arial Black" panose="020B0A04020102020204" pitchFamily="34" charset="0"/>
              </a:rPr>
              <a:t>“ Guess it!”</a:t>
            </a:r>
            <a:endParaRPr lang="ru-RU" sz="8000" dirty="0">
              <a:latin typeface="Arial Black" panose="020B0A040201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7200" dirty="0" smtClean="0"/>
              <a:t>Let’s  play!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775083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Exercises 1,2 at page 14-15</a:t>
            </a:r>
            <a:endParaRPr lang="ru-RU" dirty="0"/>
          </a:p>
        </p:txBody>
      </p:sp>
      <p:pic>
        <p:nvPicPr>
          <p:cNvPr id="14338" name="Picture 2" descr="D:\сбор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6672"/>
            <a:ext cx="496855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243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18288" indent="0">
              <a:buNone/>
            </a:pPr>
            <a:r>
              <a:rPr lang="en-US" sz="7200" dirty="0" smtClean="0">
                <a:latin typeface="Arial Black" panose="020B0A04020102020204" pitchFamily="34" charset="0"/>
              </a:rPr>
              <a:t>Exercise 3 at page 27</a:t>
            </a:r>
            <a:endParaRPr lang="ru-RU" sz="7200" dirty="0">
              <a:latin typeface="Arial Black" panose="020B0A040201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149080"/>
            <a:ext cx="7565464" cy="1642120"/>
          </a:xfrm>
        </p:spPr>
        <p:txBody>
          <a:bodyPr/>
          <a:lstStyle/>
          <a:p>
            <a:r>
              <a:rPr lang="en-US" dirty="0" smtClean="0"/>
              <a:t>- Look and listen to the </a:t>
            </a:r>
            <a:r>
              <a:rPr lang="en-US" dirty="0" err="1" smtClean="0"/>
              <a:t>dialoge</a:t>
            </a:r>
            <a:r>
              <a:rPr lang="en-US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830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18288" indent="0">
              <a:buNone/>
            </a:pPr>
            <a:endParaRPr lang="ru-RU" sz="6000" dirty="0">
              <a:cs typeface="Aharoni" panose="02010803020104030203" pitchFamily="2" charset="-79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077072"/>
            <a:ext cx="7543800" cy="1714128"/>
          </a:xfrm>
        </p:spPr>
        <p:txBody>
          <a:bodyPr/>
          <a:lstStyle/>
          <a:p>
            <a:r>
              <a:rPr lang="en-US" dirty="0" smtClean="0"/>
              <a:t>Ex. 3,5 page 15, ex.3 page 27</a:t>
            </a:r>
            <a:endParaRPr lang="ru-RU" dirty="0"/>
          </a:p>
        </p:txBody>
      </p:sp>
      <p:pic>
        <p:nvPicPr>
          <p:cNvPr id="15362" name="Picture 2" descr="D:\д.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83" y="548680"/>
            <a:ext cx="750483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245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the lesson!!</a:t>
            </a:r>
            <a:endParaRPr lang="ru-RU" dirty="0"/>
          </a:p>
        </p:txBody>
      </p:sp>
      <p:pic>
        <p:nvPicPr>
          <p:cNvPr id="16386" name="Picture 2" descr="D:\по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56" y="-99392"/>
            <a:ext cx="4465872" cy="297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D:\гно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953" y="116632"/>
            <a:ext cx="432048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925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2" y="1772816"/>
            <a:ext cx="6969968" cy="3888432"/>
          </a:xfrm>
        </p:spPr>
        <p:txBody>
          <a:bodyPr anchor="t">
            <a:normAutofit/>
          </a:bodyPr>
          <a:lstStyle/>
          <a:p>
            <a:pPr marL="18288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B C D E F G H I J K L M </a:t>
            </a:r>
          </a:p>
          <a:p>
            <a:pPr marL="18288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can sing the alphabet,</a:t>
            </a:r>
          </a:p>
          <a:p>
            <a:pPr marL="18288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you do the same?</a:t>
            </a:r>
          </a:p>
          <a:p>
            <a:pPr marL="18288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sing the alphabet,</a:t>
            </a:r>
          </a:p>
          <a:p>
            <a:pPr marL="18288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I’ve got it in my head!</a:t>
            </a:r>
          </a:p>
          <a:p>
            <a:pPr marL="18288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O P Q R S T U V W X Y Z!</a:t>
            </a:r>
          </a:p>
          <a:p>
            <a:pPr marL="18288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43800" cy="1440160"/>
          </a:xfrm>
        </p:spPr>
        <p:txBody>
          <a:bodyPr/>
          <a:lstStyle/>
          <a:p>
            <a:r>
              <a:rPr lang="en-US" dirty="0" smtClean="0"/>
              <a:t>ABC song</a:t>
            </a:r>
            <a:endParaRPr lang="ru-RU" dirty="0"/>
          </a:p>
        </p:txBody>
      </p:sp>
      <p:pic>
        <p:nvPicPr>
          <p:cNvPr id="2050" name="Picture 2" descr="D:\бабоч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77351">
            <a:off x="5544365" y="572607"/>
            <a:ext cx="3160149" cy="247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34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family</a:t>
            </a:r>
            <a:endParaRPr lang="ru-RU" dirty="0"/>
          </a:p>
        </p:txBody>
      </p:sp>
      <p:pic>
        <p:nvPicPr>
          <p:cNvPr id="3074" name="Picture 2" descr="D:\семь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8793">
            <a:off x="105524" y="62568"/>
            <a:ext cx="5541169" cy="415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дед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68660"/>
            <a:ext cx="4644008" cy="428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7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кроват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29000"/>
            <a:ext cx="2903718" cy="296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ерев до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4016843" cy="279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сто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163938" cy="265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сту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914674"/>
            <a:ext cx="3096344" cy="361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радио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67497"/>
            <a:ext cx="3168352" cy="275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>
                <a:latin typeface="Arial Black" panose="020B0A04020102020204" pitchFamily="34" charset="0"/>
                <a:cs typeface="Aharoni" panose="02010803020104030203" pitchFamily="2" charset="-79"/>
              </a:rPr>
              <a:t>t</a:t>
            </a:r>
            <a:r>
              <a:rPr lang="en-US" sz="6000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ree house</a:t>
            </a:r>
            <a:endParaRPr lang="ru-RU" sz="60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0688"/>
            <a:ext cx="6120680" cy="402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938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085184"/>
            <a:ext cx="7493456" cy="1152128"/>
          </a:xfrm>
        </p:spPr>
        <p:txBody>
          <a:bodyPr/>
          <a:lstStyle/>
          <a:p>
            <a:pPr algn="ctr"/>
            <a:r>
              <a:rPr lang="en-US" sz="8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chair</a:t>
            </a:r>
            <a:endParaRPr lang="ru-RU" sz="8000" dirty="0">
              <a:cs typeface="Aharoni" panose="02010803020104030203" pitchFamily="2" charset="-79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4665"/>
            <a:ext cx="460639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324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8000" dirty="0" smtClean="0">
                <a:latin typeface="Arial Black" panose="020B0A04020102020204" pitchFamily="34" charset="0"/>
              </a:rPr>
              <a:t>table</a:t>
            </a:r>
            <a:endParaRPr lang="ru-RU" sz="8000" dirty="0">
              <a:latin typeface="Arial Black" panose="020B0A04020102020204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6192688" cy="3705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720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Radio</a:t>
            </a:r>
            <a:endParaRPr lang="ru-RU" sz="60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5328592" cy="4035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841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941168"/>
            <a:ext cx="7543800" cy="1296144"/>
          </a:xfrm>
        </p:spPr>
        <p:txBody>
          <a:bodyPr/>
          <a:lstStyle/>
          <a:p>
            <a:pPr algn="ctr"/>
            <a:r>
              <a:rPr lang="en-US" sz="6600" dirty="0" smtClean="0">
                <a:latin typeface="Arial Black" panose="020B0A04020102020204" pitchFamily="34" charset="0"/>
              </a:rPr>
              <a:t>bed</a:t>
            </a:r>
            <a:endParaRPr lang="ru-RU" sz="6600" dirty="0">
              <a:latin typeface="Arial Black" panose="020B0A04020102020204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33143"/>
            <a:ext cx="6120680" cy="383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397913"/>
      </p:ext>
    </p:extLst>
  </p:cSld>
  <p:clrMapOvr>
    <a:masterClrMapping/>
  </p:clrMapOvr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lyt-movwave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lyt-movwave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дунька моя кошкаааа [восстановлен]</Template>
  <TotalTime>115</TotalTime>
  <Words>118</Words>
  <Application>Microsoft Office PowerPoint</Application>
  <PresentationFormat>Экран (4:3)</PresentationFormat>
  <Paragraphs>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lyt-movwaves</vt:lpstr>
      <vt:lpstr>Default</vt:lpstr>
      <vt:lpstr>1_lyt-movwaves</vt:lpstr>
      <vt:lpstr>1_Default</vt:lpstr>
      <vt:lpstr>Базовая</vt:lpstr>
      <vt:lpstr>My home.Furniture</vt:lpstr>
      <vt:lpstr>ABC song</vt:lpstr>
      <vt:lpstr>My family</vt:lpstr>
      <vt:lpstr>Презентация PowerPoint</vt:lpstr>
      <vt:lpstr>tree house</vt:lpstr>
      <vt:lpstr>chair</vt:lpstr>
      <vt:lpstr>table</vt:lpstr>
      <vt:lpstr>Radio</vt:lpstr>
      <vt:lpstr>bed</vt:lpstr>
      <vt:lpstr>Open your books at page 26, please!</vt:lpstr>
      <vt:lpstr>Презентация PowerPoint</vt:lpstr>
      <vt:lpstr>What’s this?- It’s table</vt:lpstr>
      <vt:lpstr> What’s this?- It’s a radio.</vt:lpstr>
      <vt:lpstr>Let’s  play!</vt:lpstr>
      <vt:lpstr>Exercises 1,2 at page 14-15</vt:lpstr>
      <vt:lpstr>- Look and listen to the dialoge!</vt:lpstr>
      <vt:lpstr>Ex. 3,5 page 15, ex.3 page 27</vt:lpstr>
      <vt:lpstr>Thank you for the lesson!!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home.Furniture</dc:title>
  <dc:creator>Гульназ Загриева</dc:creator>
  <cp:lastModifiedBy>Гульназ Загриева</cp:lastModifiedBy>
  <cp:revision>9</cp:revision>
  <dcterms:created xsi:type="dcterms:W3CDTF">2015-10-11T20:19:32Z</dcterms:created>
  <dcterms:modified xsi:type="dcterms:W3CDTF">2015-10-11T22:14:37Z</dcterms:modified>
</cp:coreProperties>
</file>